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7"/>
  </p:notesMasterIdLst>
  <p:sldIdLst>
    <p:sldId id="1354" r:id="rId2"/>
    <p:sldId id="1355" r:id="rId3"/>
    <p:sldId id="1353" r:id="rId4"/>
    <p:sldId id="1356" r:id="rId5"/>
    <p:sldId id="1357" r:id="rId6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09" autoAdjust="0"/>
    <p:restoredTop sz="98564" autoAdjust="0"/>
  </p:normalViewPr>
  <p:slideViewPr>
    <p:cSldViewPr>
      <p:cViewPr varScale="1">
        <p:scale>
          <a:sx n="100" d="100"/>
          <a:sy n="100" d="100"/>
        </p:scale>
        <p:origin x="96" y="90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928676"/>
            <a:ext cx="9144000" cy="42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Средний размер родительской платы по Республике Татарстан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57158" y="1357305"/>
          <a:ext cx="8215370" cy="3170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86082"/>
                <a:gridCol w="2714644"/>
              </a:tblGrid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Режим работы ДОУ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011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2030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2037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62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1838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1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1692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68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</a:t>
                      </a:r>
                      <a:r>
                        <a:rPr lang="ru-RU" sz="1400" i="1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лет до прекращения образовательных отношений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0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1848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1855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1702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1609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2019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28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дошкольных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с 1-3 лет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(ясельные группы)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3-7 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(дошкольные группы)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ДОУ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ru-RU" sz="1100" b="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общеразвивающего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3721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3565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садов комбинированного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4357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 садов комбинированного вида с нарушением речи и </a:t>
                      </a:r>
                      <a:r>
                        <a:rPr lang="ru-RU" sz="11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опорно</a:t>
                      </a: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– двигательного аппарата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5605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5067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Центры развития ребенка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4266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4045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Сельские сады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3251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3158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2020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3746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5171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4420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5702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142991"/>
          <a:ext cx="8358246" cy="376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39942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539869">
                <a:tc rowSpan="4"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51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3565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+63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4357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+43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+63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54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41, 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5605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5702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5067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+97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4045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-520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-417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2965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3158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(Камский,)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2848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2977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2811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2937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3003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+132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11420</TotalTime>
  <Words>589</Words>
  <Application>Microsoft Office PowerPoint</Application>
  <PresentationFormat>Экран (16:9)</PresentationFormat>
  <Paragraphs>173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Candara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User</cp:lastModifiedBy>
  <cp:revision>1073</cp:revision>
  <dcterms:created xsi:type="dcterms:W3CDTF">2012-06-27T12:08:55Z</dcterms:created>
  <dcterms:modified xsi:type="dcterms:W3CDTF">2019-12-11T18:34:40Z</dcterms:modified>
</cp:coreProperties>
</file>